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76" r:id="rId3"/>
    <p:sldId id="274" r:id="rId4"/>
    <p:sldId id="277" r:id="rId5"/>
    <p:sldId id="275" r:id="rId6"/>
    <p:sldId id="278" r:id="rId7"/>
    <p:sldId id="279" r:id="rId8"/>
    <p:sldId id="280" r:id="rId9"/>
    <p:sldId id="281" r:id="rId10"/>
    <p:sldId id="282" r:id="rId11"/>
    <p:sldId id="284" r:id="rId12"/>
  </p:sldIdLst>
  <p:sldSz cx="12192000" cy="6858000"/>
  <p:notesSz cx="6797675" cy="9926638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smtClean="0"/>
              <a:t>24.5.2017</a:t>
            </a:r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smtClean="0"/>
              <a:t>24.5.2017</a:t>
            </a:r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uppe 103" descr="Gruppe med flere blomster langs bunnen av lysbildet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rihåndsform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" name="Linje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0" name="Frihåndsform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11" name="Gruppe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rihånds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  <p:sp>
            <p:nvSpPr>
              <p:cNvPr id="13" name="Frihånds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14" name="Frihåndsform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sp>
          <p:nvSpPr>
            <p:cNvPr id="15" name="Frihåndsform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6" name="Frihåndsform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7" name="Frihåndsform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8" name="Frihåndsform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9" name="Frihåndsform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grpSp>
          <p:nvGrpSpPr>
            <p:cNvPr id="20" name="Gruppe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rihånds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2" name="Frihånds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23" name="Frihåndsform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4" name="Frihåndsform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5" name="Frihåndsform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6" name="Frihåndsform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7" name="Frihåndsform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8" name="Frihåndsform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9" name="Frihåndsform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0" name="Frihåndsform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1" name="Linje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2" name="Frihåndsform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3" name="Frihåndsform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4" name="Frihåndsform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5" name="Frihåndsform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6" name="Frihåndsform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7" name="Frihåndsform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8" name="Ellipse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39" name="Ellipse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40" name="Ellipse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41" name="Gruppe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rihåndsform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43" name="Frihånds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44" name="Frihånds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45" name="Frihånds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46" name="Frihånds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</p:grpSp>
        <p:sp>
          <p:nvSpPr>
            <p:cNvPr id="47" name="Frihåndsform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8" name="Frihåndsform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9" name="Frihåndsform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0" name="Frihåndsform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1" name="Frihåndsform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2" name="Ellipse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53" name="Frihåndsform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4" name="Linje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5" name="Frihåndsform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56" name="Gruppe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rihånds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  <p:sp>
            <p:nvSpPr>
              <p:cNvPr id="58" name="Frihånds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59" name="Frihåndsform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sp>
          <p:nvSpPr>
            <p:cNvPr id="60" name="Frihåndsform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61" name="Frihåndsform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62" name="Frihåndsform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63" name="Frihåndsform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64" name="Frihåndsform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grpSp>
          <p:nvGrpSpPr>
            <p:cNvPr id="65" name="Gruppe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rihånds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7" name="Frihånds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68" name="Frihåndsform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69" name="Frihåndsform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0" name="Frihåndsform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1" name="Frihåndsform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2" name="Frihåndsform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3" name="Frihåndsform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4" name="Frihåndsform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5" name="Frihåndsform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6" name="Linje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7" name="Frihåndsform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8" name="Frihåndsform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79" name="Frihåndsform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80" name="Frihåndsform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81" name="Frihåndsform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82" name="Frihåndsform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83" name="Ellipse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84" name="Ellipse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85" name="Ellipse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86" name="Gruppe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rihåndsform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8" name="Frihånds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89" name="Frihånds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90" name="Frihånds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91" name="Frihånds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</p:grpSp>
        <p:sp>
          <p:nvSpPr>
            <p:cNvPr id="92" name="Frihåndsform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3" name="Frihåndsform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4" name="Frihåndsform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5" name="Frihåndsform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6" name="Frihåndsform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97" name="Ellipse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98" name="Gruppe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rihåndsform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100" name="Frihåndsform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101" name="Frihåndsform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102" name="Frihåndsform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  <p:sp>
            <p:nvSpPr>
              <p:cNvPr id="103" name="Frihåndsform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</p:grp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pe 83" descr="Gruppe med blomster på venstre side av lysbildet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rihåndsform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8" name="Ellipse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9" name="Gruppe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rihåndsform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11" name="Frihåndsform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12" name="Frihåndsform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3" name="Frihåndsform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n-US"/>
            </a:p>
          </p:txBody>
        </p:sp>
        <p:sp>
          <p:nvSpPr>
            <p:cNvPr id="14" name="Frihåndsform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5" name="Frihåndsform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6" name="Frihåndsform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7" name="Frihåndsform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8" name="Ellipse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9" name="Frihåndsform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sp>
          <p:nvSpPr>
            <p:cNvPr id="20" name="Frihåndsform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21" name="Frihåndsform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2" name="Frihåndsform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23" name="Gruppe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rihåndsform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5" name="Linje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6" name="Frihåndsform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7" name="Frihåndsform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8" name="Frihåndsform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29" name="Ellipse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  <p:sp>
          <p:nvSpPr>
            <p:cNvPr id="30" name="Frihåndsform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1" name="Frihåndsform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32" name="Frihåndsform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grpSp>
          <p:nvGrpSpPr>
            <p:cNvPr id="33" name="Gruppe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rihåndsform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5" name="Frihånds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6" name="Frihånds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7" name="Frihånds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8" name="Frihånds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</p:grpSp>
      </p:grpSp>
      <p:grpSp>
        <p:nvGrpSpPr>
          <p:cNvPr id="83" name="Gruppe 82" descr="Gruppe med blomster på høyre side av lysbildet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rihåndsform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0" name="Frihåndsform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1" name="Frihåndsform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sp>
          <p:nvSpPr>
            <p:cNvPr id="43" name="Frihåndsform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4" name="Linje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5" name="Frihåndsform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n-US"/>
            </a:p>
          </p:txBody>
        </p:sp>
        <p:sp>
          <p:nvSpPr>
            <p:cNvPr id="46" name="Frihåndsform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7" name="Frihåndsform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8" name="Frihåndsform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9" name="Frihåndsform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0" name="Frihåndsform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1" name="Frihåndsform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2" name="Linje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3" name="Frihåndsform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4" name="Frihåndsform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5" name="Frihåndsform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6" name="Frihåndsform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7" name="Frihåndsform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58" name="Frihåndsform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59" name="Gruppe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rihåndsform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6" name="Frihåndsform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7" name="Frihåndsform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grpSp>
          <p:nvGrpSpPr>
            <p:cNvPr id="60" name="Gruppe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rihåndsform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2" name="Frihåndsform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3" name="Frihåndsform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4" name="Ellipse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ihånds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0" name="Linj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1" name="Frihånds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2" name="Frihånds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3" name="Frihånds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4" name="Frihånds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5" name="Frihånds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6" name="Frihånds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7" name="Frihånds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  <a:p>
            <a:pPr lvl="1" rtl="0"/>
            <a:r>
              <a:rPr lang="nb-NO" smtClean="0"/>
              <a:t>Andre nivå</a:t>
            </a:r>
          </a:p>
          <a:p>
            <a:pPr lvl="2" rtl="0"/>
            <a:r>
              <a:rPr lang="nb-NO" smtClean="0"/>
              <a:t>Tredje nivå</a:t>
            </a:r>
          </a:p>
          <a:p>
            <a:pPr lvl="3" rtl="0"/>
            <a:r>
              <a:rPr lang="nb-NO" smtClean="0"/>
              <a:t>Fjerde nivå</a:t>
            </a:r>
          </a:p>
          <a:p>
            <a:pPr lvl="4" rtl="0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ihånds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0" name="Linj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1" name="Frihånds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2" name="Frihånds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3" name="Frihånds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4" name="Frihånds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5" name="Frihånds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6" name="Frihånds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7" name="Frihånds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 descr="En tom plassholder for bilde. Klikk plassholderen, og velg bildet du ønsker å legge til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b-NO" smtClean="0"/>
              <a:t>Klikk ikonet for å legge til et bilde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/>
              <a:t>Legge til en bunntekst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pe 62" descr="Én blomst på høyre side av lysbildet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rihåndsform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9" name="Linje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0" name="Frihåndsform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1" name="Frihåndsform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2" name="Frihåndsform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3" name="Frihåndsform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6" name="Frihåndsform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7" name="Frihåndsform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8" name="Frihåndsform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</p:grpSp>
      <p:grpSp>
        <p:nvGrpSpPr>
          <p:cNvPr id="62" name="Gruppe 61" descr="Gruppe med blomster på venstre side av lysbildet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rihåndsform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0" name="Linje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1" name="Frihåndsform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2" name="Frihåndsform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3" name="Frihåndsform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4" name="Frihåndsform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5" name="Frihåndsform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6" name="Frihåndsform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7" name="Linje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8" name="Frihåndsform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19" name="Frihåndsform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0" name="Frihåndsform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1" name="Frihåndsform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2" name="Frihåndsform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3" name="Frihåndsform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4" name="Frihåndsform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5" name="Frihåndsform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6" name="Linje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27" name="Frihåndsform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28" name="Gruppe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rihåndsform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30" name="Frihåndsform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</p:grpSp>
        <p:sp>
          <p:nvSpPr>
            <p:cNvPr id="31" name="Ellipse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2" name="Frihåndsform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3" name="Frihåndsform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4" name="Frihåndsform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5" name="Frihåndsform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6" name="Frihåndsform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7" name="Frihåndsform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4" name="Ellipse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45" name="Frihåndsform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grpSp>
          <p:nvGrpSpPr>
            <p:cNvPr id="49" name="Gruppe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rihåndsform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1" name="Linje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2" name="Frihåndsform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3" name="Frihåndsform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4" name="Frihåndsform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5" name="Ellipse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  <p:grpSp>
          <p:nvGrpSpPr>
            <p:cNvPr id="56" name="Gruppe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rihåndsform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8" name="Frihåndsform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59" name="Frihåndsform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0" name="Frihåndsform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US"/>
              </a:p>
            </p:txBody>
          </p:sp>
          <p:sp>
            <p:nvSpPr>
              <p:cNvPr id="61" name="Frihåndsform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n-US"/>
              </a:p>
            </p:txBody>
          </p:sp>
        </p:grpSp>
      </p:grp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b-NO"/>
              <a:t>Klikk for å redigere tittelstil i malen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b-NO"/>
              <a:t>Legge til en bunntekst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smtClean="0"/>
              <a:t>24.05.2017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273" y="565653"/>
            <a:ext cx="10432472" cy="1143000"/>
          </a:xfrm>
        </p:spPr>
        <p:txBody>
          <a:bodyPr rtlCol="0"/>
          <a:lstStyle/>
          <a:p>
            <a:pPr rtl="0"/>
            <a:r>
              <a:rPr lang="nb-NO" dirty="0" smtClean="0"/>
              <a:t>Velkommen til en løype med oppgaver rundt kirka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731797"/>
          </a:xfrm>
        </p:spPr>
        <p:txBody>
          <a:bodyPr rtlCol="0"/>
          <a:lstStyle/>
          <a:p>
            <a:pPr rtl="0"/>
            <a:r>
              <a:rPr lang="nb-NO" sz="2800" dirty="0" smtClean="0"/>
              <a:t>6-åringene er spesielt invitert til å gå denne aktivitetsløypa, men alle er velkommen til å delta.</a:t>
            </a:r>
          </a:p>
          <a:p>
            <a:pPr rtl="0"/>
            <a:r>
              <a:rPr lang="nb-NO" sz="2800" dirty="0" smtClean="0"/>
              <a:t>Det er 10 poster som skal være lett å finne rundt kirka.</a:t>
            </a:r>
            <a:r>
              <a:rPr lang="nb-NO" sz="2800" dirty="0"/>
              <a:t> </a:t>
            </a:r>
            <a:r>
              <a:rPr lang="nb-NO" sz="2800" dirty="0" smtClean="0"/>
              <a:t>Se oversiktskart ved siden av her. </a:t>
            </a:r>
          </a:p>
          <a:p>
            <a:pPr rtl="0"/>
            <a:r>
              <a:rPr lang="nb-NO" sz="2800" dirty="0" smtClean="0"/>
              <a:t>Har du spørsmål, eller ikke finner en post, ta kontakt med </a:t>
            </a:r>
            <a:r>
              <a:rPr lang="nb-NO" sz="2800" dirty="0" smtClean="0"/>
              <a:t>xxx </a:t>
            </a:r>
            <a:r>
              <a:rPr lang="nb-NO" sz="2800" dirty="0" err="1" smtClean="0"/>
              <a:t>tlf</a:t>
            </a:r>
            <a:r>
              <a:rPr lang="nb-NO" sz="2800" dirty="0" smtClean="0"/>
              <a:t> 12345678</a:t>
            </a:r>
            <a:endParaRPr lang="nb-NO" sz="2800" dirty="0" smtClean="0"/>
          </a:p>
          <a:p>
            <a:pPr rtl="0"/>
            <a:r>
              <a:rPr lang="nb-NO" sz="2800" dirty="0" smtClean="0"/>
              <a:t>På hver post finner du en bokstav som du må skrive opp. Til sammen skal det bli to ord, til sammen 10 bokstaver</a:t>
            </a:r>
          </a:p>
          <a:p>
            <a:pPr rtl="0"/>
            <a:endParaRPr lang="nb-NO" dirty="0" smtClean="0"/>
          </a:p>
          <a:p>
            <a:pPr marL="45720" indent="0" rtl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b="1" dirty="0" smtClean="0"/>
              <a:t>Post 9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b="1" dirty="0" smtClean="0"/>
              <a:t>Hvorfor feirer vi pinse?</a:t>
            </a:r>
          </a:p>
          <a:p>
            <a:pPr marL="45720" indent="0">
              <a:buNone/>
            </a:pPr>
            <a:r>
              <a:rPr lang="nb-NO" sz="2400" dirty="0" smtClean="0"/>
              <a:t>Skriv opp bokstaven etter det du tror er riktig svar</a:t>
            </a:r>
            <a:endParaRPr lang="nb-NO" sz="2400" dirty="0"/>
          </a:p>
          <a:p>
            <a:r>
              <a:rPr lang="nb-NO" sz="2400" dirty="0" smtClean="0"/>
              <a:t>Jesus </a:t>
            </a:r>
            <a:r>
              <a:rPr lang="nb-NO" sz="2400" dirty="0"/>
              <a:t>ble født </a:t>
            </a:r>
            <a:r>
              <a:rPr lang="nb-NO" sz="2400" dirty="0" smtClean="0"/>
              <a:t>–R</a:t>
            </a:r>
            <a:endParaRPr lang="nb-NO" sz="2400" dirty="0"/>
          </a:p>
          <a:p>
            <a:r>
              <a:rPr lang="nb-NO" sz="2400" dirty="0" smtClean="0"/>
              <a:t>Jesus </a:t>
            </a:r>
            <a:r>
              <a:rPr lang="nb-NO" sz="2400" dirty="0"/>
              <a:t>gikk på vannet </a:t>
            </a:r>
            <a:r>
              <a:rPr lang="nb-NO" sz="2400" dirty="0" smtClean="0"/>
              <a:t>–</a:t>
            </a:r>
            <a:r>
              <a:rPr lang="nb-NO" sz="2400" dirty="0" err="1" smtClean="0"/>
              <a:t>X</a:t>
            </a:r>
            <a:endParaRPr lang="nb-NO" sz="2400" dirty="0"/>
          </a:p>
          <a:p>
            <a:r>
              <a:rPr lang="nb-NO" sz="2400" dirty="0" smtClean="0"/>
              <a:t>Gud </a:t>
            </a:r>
            <a:r>
              <a:rPr lang="nb-NO" sz="2400" dirty="0"/>
              <a:t>sendte den hellige ånd til alle folk </a:t>
            </a:r>
            <a:r>
              <a:rPr lang="nb-NO" sz="2400" dirty="0" smtClean="0"/>
              <a:t>–E</a:t>
            </a:r>
          </a:p>
          <a:p>
            <a:endParaRPr lang="nb-NO" sz="2400" dirty="0"/>
          </a:p>
          <a:p>
            <a:r>
              <a:rPr lang="nb-NO" sz="2400" dirty="0" smtClean="0"/>
              <a:t>Vil du høre mer om Kristi Himmelfartsdag og pinse, så ligger det en film som du kan se på </a:t>
            </a:r>
            <a:r>
              <a:rPr lang="nb-NO" sz="2400" dirty="0" err="1" smtClean="0"/>
              <a:t>facebooksiden</a:t>
            </a:r>
            <a:r>
              <a:rPr lang="nb-NO" sz="2400" dirty="0" smtClean="0"/>
              <a:t> Trosopplæring Lillehammer</a:t>
            </a:r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0913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b="1" dirty="0" smtClean="0"/>
              <a:t>Post 10</a:t>
            </a:r>
            <a:endParaRPr lang="nb-NO" sz="4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nb-NO" dirty="0" smtClean="0"/>
              <a:t>Til slutt kan du høre på sangen </a:t>
            </a:r>
          </a:p>
          <a:p>
            <a:pPr marL="45720" indent="0">
              <a:buNone/>
            </a:pPr>
            <a:r>
              <a:rPr lang="nb-NO" b="1" dirty="0" smtClean="0"/>
              <a:t>Må din vei komme deg i møte</a:t>
            </a:r>
          </a:p>
          <a:p>
            <a:pPr marL="45720" indent="0">
              <a:buNone/>
            </a:pPr>
            <a:r>
              <a:rPr lang="nb-NO" dirty="0" smtClean="0"/>
              <a:t>Søk på </a:t>
            </a:r>
            <a:r>
              <a:rPr lang="nb-NO" dirty="0" err="1" smtClean="0"/>
              <a:t>Youtube</a:t>
            </a:r>
            <a:r>
              <a:rPr lang="nb-NO" dirty="0" smtClean="0"/>
              <a:t>; Lillehammer trosopplæring</a:t>
            </a:r>
          </a:p>
          <a:p>
            <a:pPr marL="45720" indent="0">
              <a:buNone/>
            </a:pPr>
            <a:endParaRPr lang="nb-NO" dirty="0"/>
          </a:p>
          <a:p>
            <a:pPr marL="45720" indent="0">
              <a:buNone/>
            </a:pPr>
            <a:endParaRPr lang="nb-NO" dirty="0" smtClean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442013"/>
          </a:xfrm>
        </p:spPr>
        <p:txBody>
          <a:bodyPr>
            <a:normAutofit/>
          </a:bodyPr>
          <a:lstStyle/>
          <a:p>
            <a:r>
              <a:rPr lang="nb-NO" b="1" dirty="0" smtClean="0"/>
              <a:t>Siste </a:t>
            </a:r>
            <a:r>
              <a:rPr lang="nb-NO" b="1" dirty="0"/>
              <a:t>bokstav er </a:t>
            </a:r>
            <a:r>
              <a:rPr lang="nb-NO" b="1" dirty="0" smtClean="0"/>
              <a:t>R. </a:t>
            </a:r>
          </a:p>
          <a:p>
            <a:pPr marL="45720" indent="0">
              <a:buNone/>
            </a:pPr>
            <a:r>
              <a:rPr lang="nb-NO" b="1" dirty="0" smtClean="0"/>
              <a:t>Hvilke ord har du fått nå </a:t>
            </a:r>
            <a:r>
              <a:rPr lang="nb-NO" dirty="0" smtClean="0"/>
              <a:t>?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Send til </a:t>
            </a:r>
            <a:r>
              <a:rPr lang="nb-NO" dirty="0" smtClean="0"/>
              <a:t>xxx, </a:t>
            </a:r>
            <a:r>
              <a:rPr lang="nb-NO" dirty="0" err="1" smtClean="0"/>
              <a:t>tlf</a:t>
            </a:r>
            <a:r>
              <a:rPr lang="nb-NO" dirty="0" smtClean="0"/>
              <a:t>: </a:t>
            </a:r>
            <a:r>
              <a:rPr lang="nb-NO" dirty="0" smtClean="0"/>
              <a:t>12345678:</a:t>
            </a:r>
            <a:endParaRPr lang="nb-NO" dirty="0"/>
          </a:p>
          <a:p>
            <a:pPr marL="45720" indent="0">
              <a:buNone/>
            </a:pPr>
            <a:r>
              <a:rPr lang="nb-NO" dirty="0" smtClean="0"/>
              <a:t>-Løsningsordet</a:t>
            </a:r>
          </a:p>
          <a:p>
            <a:pPr marL="45720" indent="0">
              <a:buNone/>
            </a:pPr>
            <a:r>
              <a:rPr lang="nb-NO" dirty="0"/>
              <a:t>-</a:t>
            </a:r>
            <a:r>
              <a:rPr lang="nb-NO" dirty="0" smtClean="0"/>
              <a:t>navn </a:t>
            </a:r>
            <a:r>
              <a:rPr lang="nb-NO" dirty="0"/>
              <a:t>og </a:t>
            </a:r>
            <a:r>
              <a:rPr lang="nb-NO" dirty="0" smtClean="0"/>
              <a:t>alder</a:t>
            </a:r>
          </a:p>
          <a:p>
            <a:pPr marL="45720" indent="0">
              <a:buNone/>
            </a:pPr>
            <a:r>
              <a:rPr lang="nb-NO" dirty="0"/>
              <a:t>-</a:t>
            </a:r>
            <a:r>
              <a:rPr lang="nb-NO" dirty="0" smtClean="0"/>
              <a:t>hvilken </a:t>
            </a:r>
            <a:r>
              <a:rPr lang="nb-NO" dirty="0"/>
              <a:t>kirke du har </a:t>
            </a:r>
            <a:r>
              <a:rPr lang="nb-NO" dirty="0" smtClean="0"/>
              <a:t>besøkt</a:t>
            </a:r>
          </a:p>
          <a:p>
            <a:pPr marL="45720" indent="0">
              <a:buNone/>
            </a:pPr>
            <a:r>
              <a:rPr lang="nb-NO" dirty="0" smtClean="0"/>
              <a:t>-hvor mange vinduer du fant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255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b="1" dirty="0" smtClean="0"/>
              <a:t>Post 1</a:t>
            </a:r>
            <a:endParaRPr lang="nb-NO" sz="6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680281"/>
          </a:xfrm>
        </p:spPr>
        <p:txBody>
          <a:bodyPr>
            <a:noAutofit/>
          </a:bodyPr>
          <a:lstStyle/>
          <a:p>
            <a:r>
              <a:rPr lang="nb-NO" sz="2800" dirty="0" smtClean="0"/>
              <a:t>Hvordan kan du se at det du står utenfor nå er en kirke? </a:t>
            </a:r>
          </a:p>
          <a:p>
            <a:r>
              <a:rPr lang="nb-NO" sz="2800" dirty="0" smtClean="0"/>
              <a:t>Hva er annerledes enn et vanlig hus?</a:t>
            </a:r>
          </a:p>
          <a:p>
            <a:r>
              <a:rPr lang="nb-NO" sz="2800" dirty="0" smtClean="0"/>
              <a:t>Kan du finne ut hvor gammel kirka er?</a:t>
            </a:r>
          </a:p>
          <a:p>
            <a:r>
              <a:rPr lang="nb-NO" sz="2800" dirty="0" smtClean="0"/>
              <a:t>Hvor mange vinduer finner du på turen rundt kirka? </a:t>
            </a:r>
          </a:p>
          <a:p>
            <a:endParaRPr lang="nb-NO" sz="2800" dirty="0"/>
          </a:p>
          <a:p>
            <a:r>
              <a:rPr lang="nb-NO" sz="2800" b="1" dirty="0" smtClean="0"/>
              <a:t>Første bokstav er J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14657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31110" y="838200"/>
            <a:ext cx="3468538" cy="797417"/>
          </a:xfrm>
        </p:spPr>
        <p:txBody>
          <a:bodyPr rtlCol="0">
            <a:normAutofit/>
          </a:bodyPr>
          <a:lstStyle/>
          <a:p>
            <a:pPr rtl="0"/>
            <a:r>
              <a:rPr lang="nb-NO" sz="4800" b="1" dirty="0" smtClean="0"/>
              <a:t>Post </a:t>
            </a:r>
            <a:r>
              <a:rPr lang="nb-NO" sz="4800" b="1" dirty="0"/>
              <a:t>2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498206"/>
          </a:xfrm>
        </p:spPr>
        <p:txBody>
          <a:bodyPr rtlCol="0">
            <a:normAutofit/>
          </a:bodyPr>
          <a:lstStyle/>
          <a:p>
            <a:pPr marL="45720" indent="0">
              <a:buNone/>
            </a:pPr>
            <a:r>
              <a:rPr lang="nb-NO" sz="3200" dirty="0"/>
              <a:t>DIN- H-ND-R  -R FULL- AV BLOMST-R.</a:t>
            </a:r>
          </a:p>
          <a:p>
            <a:pPr marL="45720" indent="0">
              <a:buNone/>
            </a:pPr>
            <a:r>
              <a:rPr lang="nb-NO" sz="3200" dirty="0"/>
              <a:t>HV-M VAR D-T DU T-NKT- Å GI D-M TIL?</a:t>
            </a:r>
          </a:p>
          <a:p>
            <a:pPr marL="45720" indent="0">
              <a:buNone/>
            </a:pPr>
            <a:r>
              <a:rPr lang="nb-NO" sz="3200" dirty="0"/>
              <a:t>MIN- BLOMST-R VAR PLUKK-T TIL J-SUS.</a:t>
            </a:r>
          </a:p>
          <a:p>
            <a:pPr marL="45720" indent="0">
              <a:buNone/>
            </a:pPr>
            <a:r>
              <a:rPr lang="nb-NO" sz="3200" dirty="0"/>
              <a:t>GRAV-N FANT J-G TOM, HAN VAR IKK- D-R</a:t>
            </a:r>
          </a:p>
          <a:p>
            <a:pPr marL="45720" indent="0">
              <a:buNone/>
            </a:pPr>
            <a:r>
              <a:rPr lang="nb-NO" sz="3200" dirty="0"/>
              <a:t>HALL-LUJA, HALL-LUJAAAA, HALL-LUJA, HALL—LUJA</a:t>
            </a:r>
          </a:p>
          <a:p>
            <a:pPr rtl="0"/>
            <a:endParaRPr lang="en-US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half" idx="2"/>
          </p:nvPr>
        </p:nvSpPr>
        <p:spPr>
          <a:xfrm>
            <a:off x="7431110" y="1635618"/>
            <a:ext cx="3470062" cy="4700788"/>
          </a:xfrm>
        </p:spPr>
        <p:txBody>
          <a:bodyPr rtlCol="0">
            <a:noAutofit/>
          </a:bodyPr>
          <a:lstStyle/>
          <a:p>
            <a:pPr rtl="0"/>
            <a:r>
              <a:rPr lang="en-US" sz="2400" dirty="0" err="1" smtClean="0"/>
              <a:t>Dette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sang </a:t>
            </a:r>
            <a:r>
              <a:rPr lang="en-US" sz="2400" dirty="0" err="1" smtClean="0"/>
              <a:t>som</a:t>
            </a:r>
            <a:r>
              <a:rPr lang="en-US" sz="2400" dirty="0" smtClean="0"/>
              <a:t> du </a:t>
            </a:r>
            <a:r>
              <a:rPr lang="en-US" sz="2400" dirty="0" err="1" smtClean="0"/>
              <a:t>kanskje</a:t>
            </a:r>
            <a:r>
              <a:rPr lang="en-US" sz="2400" dirty="0" smtClean="0"/>
              <a:t>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hørt</a:t>
            </a:r>
            <a:r>
              <a:rPr lang="en-US" sz="2400" dirty="0" smtClean="0"/>
              <a:t> </a:t>
            </a:r>
            <a:r>
              <a:rPr lang="en-US" sz="2400" dirty="0" err="1" smtClean="0"/>
              <a:t>før</a:t>
            </a:r>
            <a:r>
              <a:rPr lang="en-US" sz="2400" dirty="0" smtClean="0"/>
              <a:t>? </a:t>
            </a:r>
            <a:r>
              <a:rPr lang="en-US" sz="2400" dirty="0" err="1" smtClean="0"/>
              <a:t>Kan</a:t>
            </a:r>
            <a:r>
              <a:rPr lang="en-US" sz="2400" dirty="0" smtClean="0"/>
              <a:t> du </a:t>
            </a:r>
            <a:r>
              <a:rPr lang="en-US" sz="2400" dirty="0" err="1" smtClean="0"/>
              <a:t>synge</a:t>
            </a:r>
            <a:r>
              <a:rPr lang="en-US" sz="2400" dirty="0" smtClean="0"/>
              <a:t> den?</a:t>
            </a:r>
          </a:p>
          <a:p>
            <a:pPr rtl="0"/>
            <a:r>
              <a:rPr lang="en-US" sz="2400" dirty="0" err="1" smtClean="0"/>
              <a:t>Hvilken</a:t>
            </a:r>
            <a:r>
              <a:rPr lang="en-US" sz="2400" dirty="0" smtClean="0"/>
              <a:t> </a:t>
            </a:r>
            <a:r>
              <a:rPr lang="en-US" sz="2400" dirty="0" err="1" smtClean="0"/>
              <a:t>bokstav</a:t>
            </a:r>
            <a:r>
              <a:rPr lang="en-US" sz="2400" dirty="0" smtClean="0"/>
              <a:t> </a:t>
            </a:r>
            <a:r>
              <a:rPr lang="en-US" sz="2400" dirty="0" err="1" smtClean="0"/>
              <a:t>mangler</a:t>
            </a:r>
            <a:r>
              <a:rPr lang="en-US" sz="2400" dirty="0" smtClean="0"/>
              <a:t>?</a:t>
            </a:r>
          </a:p>
          <a:p>
            <a:pPr rtl="0"/>
            <a:r>
              <a:rPr lang="en-US" sz="2400" b="1" dirty="0" err="1" smtClean="0"/>
              <a:t>Bokstaven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mangler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må</a:t>
            </a:r>
            <a:r>
              <a:rPr lang="en-US" sz="2400" b="1" dirty="0" smtClean="0"/>
              <a:t> du </a:t>
            </a:r>
            <a:r>
              <a:rPr lang="en-US" sz="2400" b="1" dirty="0" err="1" smtClean="0"/>
              <a:t>skrive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opp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bokstav</a:t>
            </a:r>
            <a:r>
              <a:rPr lang="en-US" sz="2400" b="1" dirty="0" smtClean="0"/>
              <a:t> 2.</a:t>
            </a:r>
          </a:p>
          <a:p>
            <a:pPr rtl="0"/>
            <a:endParaRPr lang="en-US" sz="2000" dirty="0" smtClean="0"/>
          </a:p>
          <a:p>
            <a:pPr rtl="0"/>
            <a:r>
              <a:rPr lang="en-US" sz="2000" dirty="0" smtClean="0"/>
              <a:t>(</a:t>
            </a:r>
            <a:r>
              <a:rPr lang="en-US" sz="2000" dirty="0" err="1" smtClean="0"/>
              <a:t>Sangen</a:t>
            </a:r>
            <a:r>
              <a:rPr lang="en-US" sz="2000" dirty="0" smtClean="0"/>
              <a:t> </a:t>
            </a:r>
            <a:r>
              <a:rPr lang="en-US" sz="2000" dirty="0" err="1" smtClean="0"/>
              <a:t>står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side 48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</a:p>
          <a:p>
            <a:pPr rtl="0"/>
            <a:r>
              <a:rPr lang="en-US" sz="2000" dirty="0" smtClean="0"/>
              <a:t>6-årsboka)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99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31109" y="700391"/>
            <a:ext cx="3468539" cy="719847"/>
          </a:xfrm>
        </p:spPr>
        <p:txBody>
          <a:bodyPr>
            <a:normAutofit/>
          </a:bodyPr>
          <a:lstStyle/>
          <a:p>
            <a:r>
              <a:rPr lang="nb-NO" sz="4400" b="1" dirty="0" smtClean="0"/>
              <a:t>Post 3</a:t>
            </a:r>
            <a:endParaRPr lang="nb-NO" sz="4400" b="1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431109" y="1420238"/>
            <a:ext cx="3799267" cy="4599562"/>
          </a:xfrm>
        </p:spPr>
        <p:txBody>
          <a:bodyPr>
            <a:normAutofit fontScale="92500" lnSpcReduction="10000"/>
          </a:bodyPr>
          <a:lstStyle/>
          <a:p>
            <a:r>
              <a:rPr lang="nb-NO" sz="2200" dirty="0" smtClean="0"/>
              <a:t>I Bibelen og i 6-årsboka (side 26) står en fortelling om en mann som heter </a:t>
            </a:r>
            <a:r>
              <a:rPr lang="nb-NO" sz="2200" dirty="0" err="1" smtClean="0"/>
              <a:t>Bartimeus</a:t>
            </a:r>
            <a:r>
              <a:rPr lang="nb-NO" sz="2200" dirty="0" smtClean="0"/>
              <a:t>. </a:t>
            </a:r>
          </a:p>
          <a:p>
            <a:r>
              <a:rPr lang="nb-NO" sz="2200" b="1" dirty="0" smtClean="0"/>
              <a:t>Hva skjedde med han?</a:t>
            </a:r>
          </a:p>
          <a:p>
            <a:r>
              <a:rPr lang="nb-NO" sz="2200" dirty="0" smtClean="0"/>
              <a:t>Skriv opp bokstaven etter det du tror er riktig svar</a:t>
            </a:r>
          </a:p>
          <a:p>
            <a:r>
              <a:rPr lang="nb-NO" sz="2200" dirty="0"/>
              <a:t>-</a:t>
            </a:r>
            <a:r>
              <a:rPr lang="nb-NO" sz="2200" dirty="0" smtClean="0"/>
              <a:t>Han </a:t>
            </a:r>
            <a:r>
              <a:rPr lang="nb-NO" sz="2200" dirty="0"/>
              <a:t>spilte fotball med </a:t>
            </a:r>
            <a:r>
              <a:rPr lang="nb-NO" sz="2200" dirty="0" smtClean="0"/>
              <a:t>Jesus: M</a:t>
            </a:r>
            <a:endParaRPr lang="nb-NO" sz="2200" dirty="0"/>
          </a:p>
          <a:p>
            <a:r>
              <a:rPr lang="nb-NO" sz="2200" dirty="0"/>
              <a:t>-</a:t>
            </a:r>
            <a:r>
              <a:rPr lang="nb-NO" sz="2200" dirty="0" smtClean="0"/>
              <a:t>Han </a:t>
            </a:r>
            <a:r>
              <a:rPr lang="nb-NO" sz="2200" dirty="0"/>
              <a:t>var blind, men fikk se igjen da han møtte </a:t>
            </a:r>
            <a:r>
              <a:rPr lang="nb-NO" sz="2200" dirty="0" smtClean="0"/>
              <a:t>Jesus: </a:t>
            </a:r>
            <a:r>
              <a:rPr lang="nb-NO" sz="2200" dirty="0"/>
              <a:t>S</a:t>
            </a:r>
          </a:p>
          <a:p>
            <a:r>
              <a:rPr lang="nb-NO" sz="2200" dirty="0"/>
              <a:t>-</a:t>
            </a:r>
            <a:r>
              <a:rPr lang="nb-NO" sz="2200" dirty="0" smtClean="0"/>
              <a:t>Han </a:t>
            </a:r>
            <a:r>
              <a:rPr lang="nb-NO" sz="2200" dirty="0"/>
              <a:t>gav Jesus noe å </a:t>
            </a:r>
            <a:r>
              <a:rPr lang="nb-NO" sz="2200" dirty="0" smtClean="0"/>
              <a:t>drikke: Y</a:t>
            </a:r>
          </a:p>
          <a:p>
            <a:r>
              <a:rPr lang="nb-NO" sz="2200" dirty="0" smtClean="0"/>
              <a:t>Prøv å gå uten å se til neste post.</a:t>
            </a:r>
            <a:endParaRPr lang="nb-NO" sz="2200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4002743" cy="4486835"/>
          </a:xfrm>
        </p:spPr>
      </p:sp>
      <p:sp>
        <p:nvSpPr>
          <p:cNvPr id="6" name="TekstSylinder 5"/>
          <p:cNvSpPr txBox="1"/>
          <p:nvPr/>
        </p:nvSpPr>
        <p:spPr>
          <a:xfrm>
            <a:off x="1371600" y="2326341"/>
            <a:ext cx="1542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Bilde av </a:t>
            </a:r>
            <a:r>
              <a:rPr lang="nb-NO" dirty="0" err="1" smtClean="0"/>
              <a:t>Bartimeus</a:t>
            </a:r>
            <a:r>
              <a:rPr lang="nb-NO" dirty="0" smtClean="0"/>
              <a:t> (fra 6-årsboka)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715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99248" y="892012"/>
            <a:ext cx="3200400" cy="769363"/>
          </a:xfrm>
        </p:spPr>
        <p:txBody>
          <a:bodyPr rtlCol="0">
            <a:normAutofit/>
          </a:bodyPr>
          <a:lstStyle/>
          <a:p>
            <a:pPr rtl="0"/>
            <a:r>
              <a:rPr lang="nb-NO" sz="4400" b="1" dirty="0" smtClean="0"/>
              <a:t>Post 4</a:t>
            </a:r>
            <a:endParaRPr lang="nb-NO" sz="4400" b="1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half" idx="2"/>
          </p:nvPr>
        </p:nvSpPr>
        <p:spPr>
          <a:xfrm>
            <a:off x="6961908" y="1661375"/>
            <a:ext cx="4239491" cy="4843334"/>
          </a:xfrm>
        </p:spPr>
        <p:txBody>
          <a:bodyPr rtlCol="0">
            <a:normAutofit/>
          </a:bodyPr>
          <a:lstStyle/>
          <a:p>
            <a:pPr rtl="0"/>
            <a:r>
              <a:rPr lang="en-US" sz="2400" dirty="0" smtClean="0"/>
              <a:t>I 6-årsboka </a:t>
            </a:r>
            <a:r>
              <a:rPr lang="en-US" sz="2400" dirty="0" err="1" smtClean="0"/>
              <a:t>på</a:t>
            </a:r>
            <a:r>
              <a:rPr lang="en-US" sz="2400" dirty="0"/>
              <a:t> </a:t>
            </a:r>
            <a:r>
              <a:rPr lang="en-US" sz="2400" dirty="0" smtClean="0"/>
              <a:t>side 20 </a:t>
            </a:r>
            <a:r>
              <a:rPr lang="en-US" sz="2400" dirty="0" err="1" smtClean="0"/>
              <a:t>står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fortelling</a:t>
            </a:r>
            <a:r>
              <a:rPr lang="en-US" sz="2400" dirty="0" smtClean="0"/>
              <a:t> om Den </a:t>
            </a:r>
            <a:r>
              <a:rPr lang="en-US" sz="2400" dirty="0" err="1" smtClean="0"/>
              <a:t>barmhjertige</a:t>
            </a:r>
            <a:r>
              <a:rPr lang="en-US" sz="2400" dirty="0" smtClean="0"/>
              <a:t> Samaritan. Les den </a:t>
            </a:r>
            <a:r>
              <a:rPr lang="en-US" sz="2400" dirty="0" err="1" smtClean="0"/>
              <a:t>høyt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(Du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også</a:t>
            </a:r>
            <a:r>
              <a:rPr lang="en-US" sz="2400" dirty="0" smtClean="0"/>
              <a:t> </a:t>
            </a:r>
            <a:r>
              <a:rPr lang="en-US" sz="2400" dirty="0" err="1" smtClean="0"/>
              <a:t>søke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bibel.no)</a:t>
            </a:r>
          </a:p>
          <a:p>
            <a:pPr rtl="0"/>
            <a:endParaRPr lang="en-US" sz="2400" dirty="0"/>
          </a:p>
          <a:p>
            <a:pPr rtl="0"/>
            <a:r>
              <a:rPr lang="en-US" sz="2400" b="1" dirty="0" err="1" smtClean="0"/>
              <a:t>Hva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kan</a:t>
            </a:r>
            <a:r>
              <a:rPr lang="en-US" sz="2400" b="1" dirty="0" smtClean="0"/>
              <a:t> du </a:t>
            </a:r>
            <a:r>
              <a:rPr lang="en-US" sz="2400" b="1" dirty="0" err="1" smtClean="0"/>
              <a:t>gjøre</a:t>
            </a:r>
            <a:r>
              <a:rPr lang="en-US" sz="2400" b="1" dirty="0" smtClean="0"/>
              <a:t> for å </a:t>
            </a:r>
            <a:r>
              <a:rPr lang="en-US" sz="2400" b="1" dirty="0" err="1" smtClean="0"/>
              <a:t>hjelpe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andre</a:t>
            </a:r>
            <a:r>
              <a:rPr lang="en-US" sz="2400" b="1" dirty="0" smtClean="0"/>
              <a:t>?</a:t>
            </a:r>
          </a:p>
          <a:p>
            <a:pPr rtl="0"/>
            <a:endParaRPr lang="en-US" sz="2400" dirty="0"/>
          </a:p>
          <a:p>
            <a:pPr rtl="0"/>
            <a:r>
              <a:rPr lang="en-US" sz="2400" b="1" dirty="0" err="1" smtClean="0"/>
              <a:t>Skriv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bokstaven</a:t>
            </a:r>
            <a:r>
              <a:rPr lang="en-US" sz="2400" b="1" dirty="0" smtClean="0"/>
              <a:t> U</a:t>
            </a:r>
            <a:endParaRPr lang="en-US" sz="2400" b="1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4433049" cy="5253318"/>
          </a:xfrm>
        </p:spPr>
      </p:sp>
      <p:sp>
        <p:nvSpPr>
          <p:cNvPr id="6" name="TekstSylinder 5"/>
          <p:cNvSpPr txBox="1"/>
          <p:nvPr/>
        </p:nvSpPr>
        <p:spPr>
          <a:xfrm>
            <a:off x="2138082" y="1976717"/>
            <a:ext cx="2312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Bilde av den barmhjertige samaritan (fra 6-årsboka)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b="1" dirty="0" smtClean="0"/>
              <a:t>Post 5</a:t>
            </a:r>
            <a:endParaRPr lang="nb-NO" sz="4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24000" y="1900823"/>
            <a:ext cx="9144000" cy="4532250"/>
          </a:xfrm>
        </p:spPr>
        <p:txBody>
          <a:bodyPr>
            <a:noAutofit/>
          </a:bodyPr>
          <a:lstStyle/>
          <a:p>
            <a:r>
              <a:rPr lang="nb-NO" sz="2800" dirty="0" smtClean="0"/>
              <a:t>Se på noen gravsteiner på kirkegården.</a:t>
            </a:r>
          </a:p>
          <a:p>
            <a:r>
              <a:rPr lang="nb-NO" sz="2800" dirty="0" smtClean="0"/>
              <a:t>Kjenner du noen som er begravet her, så besøk den graven</a:t>
            </a:r>
          </a:p>
          <a:p>
            <a:r>
              <a:rPr lang="nb-NO" sz="2800" dirty="0" smtClean="0"/>
              <a:t>Ser du noen gravsteiner du synes er spesielt fine?</a:t>
            </a:r>
          </a:p>
          <a:p>
            <a:r>
              <a:rPr lang="nb-NO" sz="2800" dirty="0" smtClean="0"/>
              <a:t>Tegn noe som du synes er fint på kirkegården</a:t>
            </a:r>
          </a:p>
          <a:p>
            <a:pPr marL="45720" indent="0">
              <a:buNone/>
            </a:pPr>
            <a:endParaRPr lang="nb-NO" sz="2800" dirty="0"/>
          </a:p>
          <a:p>
            <a:pPr marL="45720" indent="0">
              <a:buNone/>
            </a:pPr>
            <a:r>
              <a:rPr lang="nb-NO" sz="2800" b="1" dirty="0" smtClean="0"/>
              <a:t>Her skal du skrive opp bokstaven S</a:t>
            </a:r>
            <a:endParaRPr lang="nb-NO" sz="2800" b="1" dirty="0"/>
          </a:p>
        </p:txBody>
      </p:sp>
    </p:spTree>
    <p:extLst>
      <p:ext uri="{BB962C8B-B14F-4D97-AF65-F5344CB8AC3E}">
        <p14:creationId xmlns:p14="http://schemas.microsoft.com/office/powerpoint/2010/main" val="82339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99248" y="838200"/>
            <a:ext cx="3200400" cy="737681"/>
          </a:xfrm>
        </p:spPr>
        <p:txBody>
          <a:bodyPr>
            <a:normAutofit/>
          </a:bodyPr>
          <a:lstStyle/>
          <a:p>
            <a:r>
              <a:rPr lang="nb-NO" sz="4400" b="1" dirty="0" smtClean="0"/>
              <a:t>Post 6</a:t>
            </a:r>
            <a:endParaRPr lang="nb-NO" sz="4400" b="1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99248" y="1575881"/>
            <a:ext cx="3200400" cy="4443919"/>
          </a:xfrm>
        </p:spPr>
        <p:txBody>
          <a:bodyPr>
            <a:noAutofit/>
          </a:bodyPr>
          <a:lstStyle/>
          <a:p>
            <a:r>
              <a:rPr lang="nb-NO" sz="2000" dirty="0"/>
              <a:t>Hva tror du skjer på dette bildet?</a:t>
            </a:r>
          </a:p>
          <a:p>
            <a:r>
              <a:rPr lang="nb-NO" sz="2000" dirty="0"/>
              <a:t>Hvor mange </a:t>
            </a:r>
            <a:r>
              <a:rPr lang="nb-NO" sz="2000" dirty="0" smtClean="0"/>
              <a:t>kors kan du se?</a:t>
            </a:r>
            <a:endParaRPr lang="nb-NO" sz="2000" dirty="0"/>
          </a:p>
          <a:p>
            <a:r>
              <a:rPr lang="nb-NO" sz="2000" dirty="0"/>
              <a:t>Hvor mange vil tenne lys?</a:t>
            </a:r>
          </a:p>
          <a:p>
            <a:r>
              <a:rPr lang="nb-NO" sz="2000" dirty="0"/>
              <a:t>Kan du se noen mus? Hva gjør de?</a:t>
            </a:r>
          </a:p>
          <a:p>
            <a:r>
              <a:rPr lang="nb-NO" sz="2000" dirty="0"/>
              <a:t>Hvor på </a:t>
            </a:r>
            <a:r>
              <a:rPr lang="nb-NO" sz="2000" dirty="0" smtClean="0"/>
              <a:t>bildet </a:t>
            </a:r>
            <a:r>
              <a:rPr lang="nb-NO" sz="2000" dirty="0"/>
              <a:t>har du lyst til å være?</a:t>
            </a:r>
          </a:p>
          <a:p>
            <a:endParaRPr lang="nb-NO" sz="2000" dirty="0" smtClean="0"/>
          </a:p>
          <a:p>
            <a:r>
              <a:rPr lang="nb-NO" sz="2000" b="1" dirty="0" smtClean="0"/>
              <a:t>Skriv opp bokstaven L</a:t>
            </a:r>
            <a:endParaRPr lang="nb-NO" sz="2000" b="1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635624" y="2487705"/>
            <a:ext cx="326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Bilde fra side 61 i «Min kirkebok 6»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843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99248" y="838200"/>
            <a:ext cx="3200400" cy="757136"/>
          </a:xfrm>
        </p:spPr>
        <p:txBody>
          <a:bodyPr>
            <a:normAutofit/>
          </a:bodyPr>
          <a:lstStyle/>
          <a:p>
            <a:r>
              <a:rPr lang="nb-NO" sz="4400" b="1" dirty="0" smtClean="0"/>
              <a:t>Post 7</a:t>
            </a:r>
            <a:endParaRPr lang="nb-NO" sz="4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097740" y="838200"/>
            <a:ext cx="5141259" cy="3720353"/>
          </a:xfrm>
        </p:spPr>
        <p:txBody>
          <a:bodyPr/>
          <a:lstStyle/>
          <a:p>
            <a:pPr marL="45720" indent="0">
              <a:buNone/>
            </a:pPr>
            <a:r>
              <a:rPr lang="nb-NO" dirty="0" smtClean="0"/>
              <a:t>Bilde fra Jesu siste måltid på </a:t>
            </a:r>
            <a:r>
              <a:rPr lang="nb-NO" dirty="0" err="1" smtClean="0"/>
              <a:t>påskeduken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97724" y="1682886"/>
            <a:ext cx="3203448" cy="4336914"/>
          </a:xfrm>
        </p:spPr>
        <p:txBody>
          <a:bodyPr>
            <a:normAutofit fontScale="92500" lnSpcReduction="10000"/>
          </a:bodyPr>
          <a:lstStyle/>
          <a:p>
            <a:r>
              <a:rPr lang="nb-NO" sz="2000" b="1" dirty="0"/>
              <a:t>Se på bildet, hvem har vært her, og hva har skjedd</a:t>
            </a:r>
            <a:r>
              <a:rPr lang="nb-NO" sz="2000" b="1" dirty="0" smtClean="0"/>
              <a:t>?</a:t>
            </a:r>
          </a:p>
          <a:p>
            <a:r>
              <a:rPr lang="nb-NO" sz="2000" dirty="0" smtClean="0"/>
              <a:t>Skriv opp bokstaven etter det du tror er rett svar</a:t>
            </a:r>
            <a:endParaRPr lang="nb-NO" sz="2000" dirty="0"/>
          </a:p>
          <a:p>
            <a:r>
              <a:rPr lang="nb-NO" sz="2000" dirty="0"/>
              <a:t>-</a:t>
            </a:r>
            <a:r>
              <a:rPr lang="nb-NO" sz="2000" dirty="0" smtClean="0"/>
              <a:t>Kaptein </a:t>
            </a:r>
            <a:r>
              <a:rPr lang="nb-NO" sz="2000" dirty="0"/>
              <a:t>Sabeltann som har funnet en skatt </a:t>
            </a:r>
            <a:r>
              <a:rPr lang="nb-NO" sz="2000" dirty="0" smtClean="0"/>
              <a:t>– </a:t>
            </a:r>
            <a:r>
              <a:rPr lang="nb-NO" sz="2000" dirty="0" err="1"/>
              <a:t>X</a:t>
            </a:r>
            <a:endParaRPr lang="nb-NO" sz="2000" dirty="0"/>
          </a:p>
          <a:p>
            <a:r>
              <a:rPr lang="nb-NO" sz="2000" dirty="0"/>
              <a:t>-</a:t>
            </a:r>
            <a:r>
              <a:rPr lang="nb-NO" sz="2000" dirty="0" smtClean="0"/>
              <a:t>En </a:t>
            </a:r>
            <a:r>
              <a:rPr lang="nb-NO" sz="2000" dirty="0"/>
              <a:t>skoleklasse som lærer å lese </a:t>
            </a:r>
            <a:r>
              <a:rPr lang="nb-NO" sz="2000" dirty="0" smtClean="0"/>
              <a:t>–Ø</a:t>
            </a:r>
            <a:endParaRPr lang="nb-NO" sz="2000" dirty="0"/>
          </a:p>
          <a:p>
            <a:r>
              <a:rPr lang="nb-NO" sz="2000" dirty="0"/>
              <a:t>-</a:t>
            </a:r>
            <a:r>
              <a:rPr lang="nb-NO" sz="2000" dirty="0" smtClean="0"/>
              <a:t>Jesus </a:t>
            </a:r>
            <a:r>
              <a:rPr lang="nb-NO" sz="2000" dirty="0"/>
              <a:t>og vennene hans som har spist sammen </a:t>
            </a:r>
            <a:r>
              <a:rPr lang="nb-NO" sz="2000" dirty="0" smtClean="0"/>
              <a:t>–E</a:t>
            </a:r>
          </a:p>
          <a:p>
            <a:endParaRPr lang="nb-NO" sz="2000" dirty="0"/>
          </a:p>
          <a:p>
            <a:r>
              <a:rPr lang="nb-NO" sz="2000" b="1" dirty="0" smtClean="0"/>
              <a:t>Hva tror du skjedde etterpå?</a:t>
            </a:r>
            <a:endParaRPr lang="nb-NO" sz="2000" b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428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19080" y="194553"/>
            <a:ext cx="6580568" cy="719847"/>
          </a:xfrm>
        </p:spPr>
        <p:txBody>
          <a:bodyPr>
            <a:normAutofit/>
          </a:bodyPr>
          <a:lstStyle/>
          <a:p>
            <a:r>
              <a:rPr lang="nb-NO" sz="4400" b="1" dirty="0" smtClean="0"/>
              <a:t>Post 8</a:t>
            </a:r>
            <a:endParaRPr lang="nb-NO" sz="4400" b="1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319080" y="992222"/>
            <a:ext cx="6420255" cy="5087565"/>
          </a:xfrm>
        </p:spPr>
        <p:txBody>
          <a:bodyPr>
            <a:noAutofit/>
          </a:bodyPr>
          <a:lstStyle/>
          <a:p>
            <a:r>
              <a:rPr lang="nb-NO" sz="2000" dirty="0"/>
              <a:t>Jesus døde, men ble levende igjen, og gir oss håp om at vi og skal bli forvandlet og møtes igjen etter døden.</a:t>
            </a:r>
          </a:p>
          <a:p>
            <a:endParaRPr lang="nb-NO" sz="2000" dirty="0" smtClean="0"/>
          </a:p>
          <a:p>
            <a:r>
              <a:rPr lang="nb-NO" sz="2000" dirty="0" smtClean="0"/>
              <a:t>En sommerfugl er et symbol på det nye livet.</a:t>
            </a:r>
          </a:p>
          <a:p>
            <a:endParaRPr lang="nb-NO" sz="2000" dirty="0"/>
          </a:p>
          <a:p>
            <a:r>
              <a:rPr lang="nb-NO" sz="2000" b="1" dirty="0" smtClean="0"/>
              <a:t>Kan du lage en sommerfugl med ting som du finner rundt deg? (steiner, grener, blader </a:t>
            </a:r>
            <a:r>
              <a:rPr lang="nb-NO" sz="2000" b="1" dirty="0" err="1" smtClean="0"/>
              <a:t>e.l</a:t>
            </a:r>
            <a:r>
              <a:rPr lang="nb-NO" sz="2000" b="1" dirty="0" smtClean="0"/>
              <a:t>?)</a:t>
            </a:r>
          </a:p>
          <a:p>
            <a:r>
              <a:rPr lang="nb-NO" sz="2000" dirty="0" smtClean="0"/>
              <a:t>Ta gjerne et bilde og send til </a:t>
            </a:r>
            <a:r>
              <a:rPr lang="nb-NO" sz="2000" dirty="0" smtClean="0"/>
              <a:t>xxx, </a:t>
            </a:r>
            <a:r>
              <a:rPr lang="nb-NO" sz="2000" dirty="0" err="1" smtClean="0"/>
              <a:t>tlf</a:t>
            </a:r>
            <a:r>
              <a:rPr lang="nb-NO" sz="2000" dirty="0" smtClean="0"/>
              <a:t> </a:t>
            </a:r>
            <a:r>
              <a:rPr lang="nb-NO" sz="2000" dirty="0" smtClean="0"/>
              <a:t>12345678</a:t>
            </a:r>
            <a:endParaRPr lang="nb-NO" sz="2000" dirty="0" smtClean="0"/>
          </a:p>
          <a:p>
            <a:r>
              <a:rPr lang="nb-NO" sz="2000" dirty="0" smtClean="0"/>
              <a:t>Kanskje kan vi lage en utstilling av bildene som kommer inn?</a:t>
            </a:r>
          </a:p>
          <a:p>
            <a:endParaRPr lang="nb-NO" sz="2000" dirty="0"/>
          </a:p>
          <a:p>
            <a:r>
              <a:rPr lang="nb-NO" sz="2000" b="1" dirty="0" smtClean="0"/>
              <a:t>Skriv opp bokstaven V</a:t>
            </a:r>
            <a:endParaRPr lang="nb-NO" sz="2000" b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787940" y="3005848"/>
            <a:ext cx="32879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Du kan lese mer om hva som skjedde med Jesus gjennom påskedagene i 6-årsboka side 40-46, eller </a:t>
            </a:r>
            <a:r>
              <a:rPr lang="nb-NO" sz="1600" dirty="0" smtClean="0"/>
              <a:t>på </a:t>
            </a:r>
            <a:r>
              <a:rPr lang="nb-NO" sz="1600" dirty="0"/>
              <a:t>bibel.no</a:t>
            </a:r>
          </a:p>
          <a:p>
            <a:endParaRPr lang="nb-NO" dirty="0" smtClean="0"/>
          </a:p>
          <a:p>
            <a:r>
              <a:rPr lang="nb-NO" sz="1600" dirty="0" smtClean="0"/>
              <a:t>Du kan også se en film på </a:t>
            </a:r>
            <a:r>
              <a:rPr lang="nb-NO" sz="1600" dirty="0" err="1" smtClean="0"/>
              <a:t>facebooksiden</a:t>
            </a:r>
            <a:r>
              <a:rPr lang="nb-NO" sz="1600" dirty="0" smtClean="0"/>
              <a:t> Trosopplæring i Lillehammer</a:t>
            </a:r>
            <a:endParaRPr lang="nb-NO" sz="1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838200"/>
            <a:ext cx="3237689" cy="4809565"/>
          </a:xfrm>
        </p:spPr>
        <p:txBody>
          <a:bodyPr>
            <a:normAutofit/>
          </a:bodyPr>
          <a:lstStyle/>
          <a:p>
            <a:r>
              <a:rPr lang="nb-NO" sz="1600" dirty="0" smtClean="0"/>
              <a:t>Bilde av en sommerfugl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24601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OMSTER 16 x 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rple flowers on blue (widescreen).potx" id="{828F1CAB-9298-4592-9282-F8DFCE9B5AAD}" vid="{F1565BE0-C58B-47E2-98D9-9569E7AA0A86}"/>
    </a:ext>
  </a:extLst>
</a:theme>
</file>

<file path=ppt/theme/theme2.xml><?xml version="1.0" encoding="utf-8"?>
<a:theme xmlns:a="http://schemas.openxmlformats.org/drawingml/2006/main" name="Office-tema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C06B2710C1F94C92751F3336F24CAB" ma:contentTypeVersion="13" ma:contentTypeDescription="Opprett et nytt dokument." ma:contentTypeScope="" ma:versionID="3af06c5b8d7bef37254ba204a76e0660">
  <xsd:schema xmlns:xsd="http://www.w3.org/2001/XMLSchema" xmlns:xs="http://www.w3.org/2001/XMLSchema" xmlns:p="http://schemas.microsoft.com/office/2006/metadata/properties" xmlns:ns2="03c6ffc0-7a9d-4749-b067-e149b948002e" xmlns:ns3="32946dd1-e5f8-475a-968c-85e3847873f6" xmlns:ns4="839a45f2-dc30-45af-b3c3-de9ae91fb091" targetNamespace="http://schemas.microsoft.com/office/2006/metadata/properties" ma:root="true" ma:fieldsID="83ddc8e632a56d5a6b2783bdc871af11" ns2:_="" ns3:_="" ns4:_="">
    <xsd:import namespace="03c6ffc0-7a9d-4749-b067-e149b948002e"/>
    <xsd:import namespace="32946dd1-e5f8-475a-968c-85e3847873f6"/>
    <xsd:import namespace="839a45f2-dc30-45af-b3c3-de9ae91fb091"/>
    <xsd:element name="properties">
      <xsd:complexType>
        <xsd:sequence>
          <xsd:element name="documentManagement">
            <xsd:complexType>
              <xsd:all>
                <xsd:element ref="ns2:_x00c5_r" minOccurs="0"/>
                <xsd:element ref="ns2:Documenttype" minOccurs="0"/>
                <xsd:element ref="ns2:Seksjonsm_x00f8_te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6ffc0-7a9d-4749-b067-e149b948002e" elementFormDefault="qualified">
    <xsd:import namespace="http://schemas.microsoft.com/office/2006/documentManagement/types"/>
    <xsd:import namespace="http://schemas.microsoft.com/office/infopath/2007/PartnerControls"/>
    <xsd:element name="_x00c5_r" ma:index="8" nillable="true" ma:displayName="År" ma:internalName="_x00c5_r">
      <xsd:simpleType>
        <xsd:restriction base="dms:Text">
          <xsd:maxLength value="255"/>
        </xsd:restriction>
      </xsd:simpleType>
    </xsd:element>
    <xsd:element name="Documenttype" ma:index="9" nillable="true" ma:displayName="Documenttype" ma:internalName="Documenttype">
      <xsd:simpleType>
        <xsd:restriction base="dms:Text">
          <xsd:maxLength value="255"/>
        </xsd:restriction>
      </xsd:simpleType>
    </xsd:element>
    <xsd:element name="Seksjonsm_x00f8_te" ma:index="10" nillable="true" ma:displayName="Seksjonsmøte" ma:default="0" ma:internalName="Seksjonsm_x00f8_t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46dd1-e5f8-475a-968c-85e3847873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9a45f2-dc30-45af-b3c3-de9ae91fb0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ksjonsm_x00f8_te xmlns="03c6ffc0-7a9d-4749-b067-e149b948002e">false</Seksjonsm_x00f8_te>
    <Documenttype xmlns="03c6ffc0-7a9d-4749-b067-e149b948002e" xsi:nil="true"/>
    <_x00c5_r xmlns="03c6ffc0-7a9d-4749-b067-e149b948002e" xsi:nil="true"/>
  </documentManagement>
</p:properties>
</file>

<file path=customXml/itemProps1.xml><?xml version="1.0" encoding="utf-8"?>
<ds:datastoreItem xmlns:ds="http://schemas.openxmlformats.org/officeDocument/2006/customXml" ds:itemID="{2849C83B-0D8A-4E88-95ED-C06926DC2A8E}"/>
</file>

<file path=customXml/itemProps2.xml><?xml version="1.0" encoding="utf-8"?>
<ds:datastoreItem xmlns:ds="http://schemas.openxmlformats.org/officeDocument/2006/customXml" ds:itemID="{10FC1D21-2343-4395-8FD9-2FE04E526DFF}"/>
</file>

<file path=customXml/itemProps3.xml><?xml version="1.0" encoding="utf-8"?>
<ds:datastoreItem xmlns:ds="http://schemas.openxmlformats.org/officeDocument/2006/customXml" ds:itemID="{7BC5FC6C-7034-4F4B-86F5-B12D6C4727A8}"/>
</file>

<file path=docProps/app.xml><?xml version="1.0" encoding="utf-8"?>
<Properties xmlns="http://schemas.openxmlformats.org/officeDocument/2006/extended-properties" xmlns:vt="http://schemas.openxmlformats.org/officeDocument/2006/docPropsVTypes">
  <Template>Lilla blomster på blå (bredformat)</Template>
  <TotalTime>208</TotalTime>
  <Words>767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Century Schoolbook</vt:lpstr>
      <vt:lpstr>BLOMSTER 16 x 9</vt:lpstr>
      <vt:lpstr>Velkommen til en løype med oppgaver rundt kirka</vt:lpstr>
      <vt:lpstr>Post 1</vt:lpstr>
      <vt:lpstr>Post 2</vt:lpstr>
      <vt:lpstr>Post 3</vt:lpstr>
      <vt:lpstr>Post 4</vt:lpstr>
      <vt:lpstr>Post 5</vt:lpstr>
      <vt:lpstr>Post 6</vt:lpstr>
      <vt:lpstr>Post 7</vt:lpstr>
      <vt:lpstr>Post 8</vt:lpstr>
      <vt:lpstr>Post 9 </vt:lpstr>
      <vt:lpstr>Post 10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Titteloppsett</dc:title>
  <dc:creator>Møyfrid Brenn</dc:creator>
  <cp:lastModifiedBy>Møyfrid Brenn</cp:lastModifiedBy>
  <cp:revision>31</cp:revision>
  <cp:lastPrinted>2020-04-30T11:13:36Z</cp:lastPrinted>
  <dcterms:created xsi:type="dcterms:W3CDTF">2020-04-29T10:30:09Z</dcterms:created>
  <dcterms:modified xsi:type="dcterms:W3CDTF">2020-05-04T20:27:10Z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0x010100D8C06B2710C1F94C92751F3336F24CAB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